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34A2-3E96-4B15-8632-49A6F8924077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E9187-6ADA-4E17-9202-A720CEBB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F31C7-5C40-4FF6-B0F8-048EAA175D1A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19D0-6D65-4178-9BA1-F3F99ACE3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2827-2E31-4F28-96A9-5B22CFD22DAE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36EFF-0D75-4D89-8F94-DD6909078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DE7B15-7C57-4D3C-A872-853B315ECA5C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EBFC94-D43C-4AA0-99DE-CE7986543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0BE3-22A4-468C-9792-9218B4D64EF3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7127-DFE5-441F-855D-051537985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05B5-DD16-4997-B121-B85DA1675855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DCBF-E818-4A5C-B466-16316031B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6D7F5-065D-47FF-B453-51AE549AE903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ADE2-AD8F-4747-987C-8DDDB1A2C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733101-109A-4156-BFAA-00C58791B0B9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E581F3-3316-495C-A105-4162A05B8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0732C-FA00-4BD0-B630-AF13FFD52F01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0D17-1424-4CA4-9D8D-02CCCBEE0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0F9E13-DBAB-4EA6-93E9-E82E15BD4471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75B50D-2927-41EC-A771-FA6889C6F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E38032-0454-4DF3-A7AE-462563001EB9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B304BA-A24C-4B81-82D8-D3BA4C4F5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2D4EC91-748C-4CB3-B180-9C9D8934175E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B96C738-B7D8-48CD-B29F-34A429D77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9" r:id="rId4"/>
    <p:sldLayoutId id="2147483680" r:id="rId5"/>
    <p:sldLayoutId id="2147483687" r:id="rId6"/>
    <p:sldLayoutId id="2147483681" r:id="rId7"/>
    <p:sldLayoutId id="2147483688" r:id="rId8"/>
    <p:sldLayoutId id="2147483689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268EA8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DCEDC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AABAC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&amp;esrc=s&amp;frm=1&amp;source=images&amp;cd=&amp;cad=rja&amp;docid=ZRCQ0VdTyRFqgM&amp;tbnid=3w1uFRwVZsXKyM:&amp;ved=0CAUQjRw&amp;url=http://kidscommander.blogspot.com/2010/03/parts-of-body.html&amp;ei=1gNiUYibDIGbiAL_lYDoDQ&amp;bvm=bv.44770516,d.cGE&amp;psig=AFQjCNFunMC1k3e4RWuJFlyStKVjvlxlGQ&amp;ust=136546439029301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iPS4AWGLkBfAaM&amp;tbnid=xjCF22XiuVCeWM:&amp;ved=0CAUQjRw&amp;url=http://www.tutorvista.com/science/diagram-of-internal-organs&amp;ei=nwRiUbnIC8rIiwKg7YH4Bw&amp;bvm=bv.44770516,d.cGE&amp;psig=AFQjCNGT2-AZS4zWdExo1-ValkA3PO27zA&amp;ust=136546456552759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e0mPHxFSW8G_xM&amp;tbnid=nrWxPeElkfheVM:&amp;ved=0CAUQjRw&amp;url=http://virapress.com/?p=19&amp;ei=IQViUfL7BeOZiQL3l4HgDA&amp;bvm=bv.44770516,d.cGE&amp;psig=AFQjCNGve9tNpEr5Z8a4SIZ8se8LHgcZPQ&amp;ust=136546469758744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RSfBJ48toW6rQM&amp;tbnid=If7WDpAKSqwsVM:&amp;ved=0CAUQjRw&amp;url=http://human-body.wikispaces.com/Respiratory+System&amp;ei=TwBiUYzrMazWiALLz4Eo&amp;bvm=bv.44770516,d.cGE&amp;psig=AFQjCNGAUrDeC1lRthdDDrpKshHijX3mNw&amp;ust=136546348773613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9ToXltnParhQ2M&amp;tbnid=BkUhLiK7j4yLXM:&amp;ved=0CAUQjRw&amp;url=http://findfunfacts.appspot.com/human_body/nervous.html&amp;ei=2P9hUbiIAYLFigKmzoDIDg&amp;bvm=bv.44770516,d.cGE&amp;psig=AFQjCNHAMt2ysUprkRrFvHdKh_TT64cpJw&amp;ust=136546331265791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kyDJARKe1TCcjM&amp;tbnid=cIw0rf1DDxC3cM:&amp;ved=0CAUQjRw&amp;url=http://www.biologyexams4u.com/2013/02/human-body-systems-at-glance.html&amp;ei=5QBiUfDgL8GZiQKD_IDQDQ&amp;bvm=bv.44770516,d.cGE&amp;psig=AFQjCNGiKs1h2OZ3ZSC7B-jwcW5ojhAmpQ&amp;ust=136546362490670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pAK4LqCKVjPrlM&amp;tbnid=SjAC-j6LDdR6lM:&amp;ved=0CAUQjRw&amp;url=http://funthrill.com/amazing-facts/amazing-facts-about-human-body/&amp;ei=kvxhUavUC-OCiwL3wYCQDA&amp;bvm=bv.44770516,d.cGE&amp;psig=AFQjCNGsuAI0PsFQeCwFuB0lbyV4UJL2ZQ&amp;ust=136546252709545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paob4CR_xbBehM&amp;tbnid=Ze6WZufT3pDLyM:&amp;ved=0CAUQjRw&amp;url=http://catalog.flatworldknowledge.com/bookhub/reader/127?e=stangor-ch03_s04&amp;ei=kv5hUfXMPILIiwLfnoGADw&amp;bvm=bv.44770516,d.cGE&amp;psig=AFQjCNFT9SgXLBJvEMVqzZWPOHXWWBCi5w&amp;ust=136546303954143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&amp;esrc=s&amp;frm=1&amp;source=images&amp;cd=&amp;cad=rja&amp;docid=ZRCQ0VdTyRFqgM&amp;tbnid=3w1uFRwVZsXKyM:&amp;ved=0CAUQjRw&amp;url=http://kidscommander.blogspot.com/2010/03/parts-of-body.html&amp;ei=1gNiUYibDIGbiAL_lYDoDQ&amp;bvm=bv.44770516,d.cGE&amp;psig=AFQjCNFunMC1k3e4RWuJFlyStKVjvlxlGQ&amp;ust=136546439029301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frm=1&amp;source=images&amp;cd=&amp;cad=rja&amp;docid=IYVcsFZ4NjYceM&amp;tbnid=XCNkySu4sVSjBM:&amp;ved=0CAUQjRw&amp;url=http://cityofeternals.wikia.com/wiki/File:Human_Body.png&amp;ei=qQFiUciIK-KEjALRuICwDQ&amp;bvm=bv.44770516,d.cGE&amp;psig=AFQjCNGsuAI0PsFQeCwFuB0lbyV4UJL2ZQ&amp;ust=136546252709545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pAK4LqCKVjPrlM&amp;tbnid=SjAC-j6LDdR6lM:&amp;ved=0CAUQjRw&amp;url=http://funthrill.com/amazing-facts/amazing-facts-about-human-body/&amp;ei=kvxhUavUC-OCiwL3wYCQDA&amp;bvm=bv.44770516,d.cGE&amp;psig=AFQjCNGsuAI0PsFQeCwFuB0lbyV4UJL2ZQ&amp;ust=136546252709545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e0mPHxFSW8G_xM&amp;tbnid=nrWxPeElkfheVM:&amp;ved=0CAUQjRw&amp;url=http://virapress.com/?p=19&amp;ei=IQViUfL7BeOZiQL3l4HgDA&amp;bvm=bv.44770516,d.cGE&amp;psig=AFQjCNGve9tNpEr5Z8a4SIZ8se8LHgcZPQ&amp;ust=136546469758744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9fpzio-l-0_zmM&amp;tbnid=JU82roWIMTamXM:&amp;ved=0CAUQjRw&amp;url=http://kootation.com/currently-3-23-5-1-2-4.html&amp;ei=KAJiUaqkN-OQiAKK4YCgDw&amp;bvm=bv.44770516,d.cGE&amp;psig=AFQjCNGsuAI0PsFQeCwFuB0lbyV4UJL2ZQ&amp;ust=136546252709545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pAK4LqCKVjPrlM&amp;tbnid=SjAC-j6LDdR6lM:&amp;ved=0CAUQjRw&amp;url=http://funthrill.com/amazing-facts/amazing-facts-about-human-body/&amp;ei=kvxhUavUC-OCiwL3wYCQDA&amp;bvm=bv.44770516,d.cGE&amp;psig=AFQjCNGsuAI0PsFQeCwFuB0lbyV4UJL2ZQ&amp;ust=136546252709545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iPS4AWGLkBfAaM&amp;tbnid=xjCF22XiuVCeWM:&amp;ved=0CAUQjRw&amp;url=http://www.tutorvista.com/science/diagram-of-internal-organs&amp;ei=nwRiUbnIC8rIiwKg7YH4Bw&amp;bvm=bv.44770516,d.cGE&amp;psig=AFQjCNGT2-AZS4zWdExo1-ValkA3PO27zA&amp;ust=136546456552759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pAK4LqCKVjPrlM&amp;tbnid=SjAC-j6LDdR6lM:&amp;ved=0CAUQjRw&amp;url=http://funthrill.com/amazing-facts/amazing-facts-about-human-body/&amp;ei=kvxhUavUC-OCiwL3wYCQDA&amp;bvm=bv.44770516,d.cGE&amp;psig=AFQjCNGsuAI0PsFQeCwFuB0lbyV4UJL2ZQ&amp;ust=136546252709545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paob4CR_xbBehM&amp;tbnid=Ze6WZufT3pDLyM:&amp;ved=0CAUQjRw&amp;url=http://catalog.flatworldknowledge.com/bookhub/reader/127?e=stangor-ch03_s04&amp;ei=kv5hUfXMPILIiwLfnoGADw&amp;bvm=bv.44770516,d.cGE&amp;psig=AFQjCNFT9SgXLBJvEMVqzZWPOHXWWBCi5w&amp;ust=136546303954143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9ToXltnParhQ2M&amp;tbnid=BkUhLiK7j4yLXM:&amp;ved=0CAUQjRw&amp;url=http://findfunfacts.appspot.com/human_body/nervous.html&amp;ei=2P9hUbiIAYLFigKmzoDIDg&amp;bvm=bv.44770516,d.cGE&amp;psig=AFQjCNHAMt2ysUprkRrFvHdKh_TT64cpJw&amp;ust=13654633126579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RSfBJ48toW6rQM&amp;tbnid=If7WDpAKSqwsVM:&amp;ved=0CAUQjRw&amp;url=http://human-body.wikispaces.com/Respiratory+System&amp;ei=TwBiUYzrMazWiALLz4Eo&amp;bvm=bv.44770516,d.cGE&amp;psig=AFQjCNGAUrDeC1lRthdDDrpKshHijX3mNw&amp;ust=136546348773613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kyDJARKe1TCcjM&amp;tbnid=cIw0rf1DDxC3cM:&amp;ved=0CAUQjRw&amp;url=http://www.biologyexams4u.com/2013/02/human-body-systems-at-glance.html&amp;ei=5QBiUfDgL8GZiQKD_IDQDQ&amp;bvm=bv.44770516,d.cGE&amp;psig=AFQjCNGiKs1h2OZ3ZSC7B-jwcW5ojhAmpQ&amp;ust=136546362490670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frm=1&amp;source=images&amp;cd=&amp;cad=rja&amp;docid=IYVcsFZ4NjYceM&amp;tbnid=XCNkySu4sVSjBM:&amp;ved=0CAUQjRw&amp;url=http://cityofeternals.wikia.com/wiki/File:Human_Body.png&amp;ei=qQFiUciIK-KEjALRuICwDQ&amp;bvm=bv.44770516,d.cGE&amp;psig=AFQjCNGsuAI0PsFQeCwFuB0lbyV4UJL2ZQ&amp;ust=136546252709545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9fpzio-l-0_zmM&amp;tbnid=JU82roWIMTamXM:&amp;ved=0CAUQjRw&amp;url=http://kootation.com/currently-3-23-5-1-2-4.html&amp;ei=KAJiUaqkN-OQiAKK4YCgDw&amp;bvm=bv.44770516,d.cGE&amp;psig=AFQjCNGsuAI0PsFQeCwFuB0lbyV4UJL2ZQ&amp;ust=136546252709545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Organ Systems Review</a:t>
            </a:r>
            <a:endParaRPr lang="en-US" sz="4800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152400" y="685800"/>
            <a:ext cx="8991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cap="none" smtClean="0">
                <a:latin typeface="Calibri" pitchFamily="34" charset="0"/>
              </a:rPr>
              <a:t>WHAT ORGAN SYSTEM </a:t>
            </a:r>
            <a:r>
              <a:rPr lang="en-US" sz="4000" b="1" cap="none" smtClean="0">
                <a:solidFill>
                  <a:srgbClr val="FF0000"/>
                </a:solidFill>
                <a:latin typeface="Calibri" pitchFamily="34" charset="0"/>
              </a:rPr>
              <a:t>BREAKS DOWN FOOD INTO SMALLER MOLECULES &amp; ABSORBS NUTRIENTS</a:t>
            </a:r>
            <a:r>
              <a:rPr lang="en-US" sz="4000" b="1" cap="none" smtClean="0">
                <a:latin typeface="Calibri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060575"/>
            <a:ext cx="7848600" cy="758825"/>
          </a:xfrm>
        </p:spPr>
        <p:txBody>
          <a:bodyPr/>
          <a:lstStyle/>
          <a:p>
            <a:pPr marL="471488" indent="-471488" eaLnBrk="1" hangingPunct="1"/>
            <a:r>
              <a:rPr lang="en-US" sz="3600" smtClean="0"/>
              <a:t>Digestive System</a:t>
            </a:r>
          </a:p>
        </p:txBody>
      </p:sp>
      <p:pic>
        <p:nvPicPr>
          <p:cNvPr id="22531" name="Picture 2" descr="http://3.bp.blogspot.com/_xzgXzl61KHk/S6ziidDzZnI/AAAAAAAAAB4/zr9dhYpPViI/s1600/1_82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05000"/>
            <a:ext cx="41338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6"/>
          <p:cNvGrpSpPr>
            <a:grpSpLocks/>
          </p:cNvGrpSpPr>
          <p:nvPr/>
        </p:nvGrpSpPr>
        <p:grpSpPr bwMode="auto">
          <a:xfrm>
            <a:off x="0" y="1600200"/>
            <a:ext cx="5181600" cy="6248400"/>
            <a:chOff x="0" y="1600200"/>
            <a:chExt cx="4469808" cy="5257800"/>
          </a:xfrm>
        </p:grpSpPr>
        <p:pic>
          <p:nvPicPr>
            <p:cNvPr id="23556" name="Picture 2" descr="http://images.tutorvista.com/content/feed/u72/body8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00200"/>
              <a:ext cx="4469808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86083" y="5409968"/>
              <a:ext cx="1981560" cy="456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991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cap="none" smtClean="0">
                <a:latin typeface="Calibri" pitchFamily="34" charset="0"/>
              </a:rPr>
              <a:t>WHAT ORGAN SYSTEM </a:t>
            </a:r>
            <a:r>
              <a:rPr lang="en-US" sz="4000" b="1" cap="none" smtClean="0">
                <a:solidFill>
                  <a:srgbClr val="FF0000"/>
                </a:solidFill>
                <a:latin typeface="Calibri" pitchFamily="34" charset="0"/>
              </a:rPr>
              <a:t>REMOVES WASTE PRODUCTS FROM THE BLOOD</a:t>
            </a:r>
            <a:r>
              <a:rPr lang="en-US" sz="4000" b="1" cap="none" smtClean="0">
                <a:latin typeface="Calibri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9575"/>
            <a:ext cx="7848600" cy="758825"/>
          </a:xfrm>
        </p:spPr>
        <p:txBody>
          <a:bodyPr/>
          <a:lstStyle/>
          <a:p>
            <a:pPr marL="471488" indent="-471488" algn="r" eaLnBrk="1" hangingPunct="1"/>
            <a:r>
              <a:rPr lang="en-US" sz="3600" smtClean="0"/>
              <a:t>Excretory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991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cap="none" smtClean="0">
                <a:latin typeface="Calibri" pitchFamily="34" charset="0"/>
              </a:rPr>
              <a:t>WHAT ORGAN SYSTEM </a:t>
            </a:r>
            <a:r>
              <a:rPr lang="en-US" sz="4000" b="1" cap="none" smtClean="0">
                <a:solidFill>
                  <a:srgbClr val="FF0000"/>
                </a:solidFill>
                <a:latin typeface="Calibri" pitchFamily="34" charset="0"/>
              </a:rPr>
              <a:t>PROTECTS THE BODY FROM DISEASE</a:t>
            </a:r>
            <a:r>
              <a:rPr lang="en-US" sz="4000" b="1" cap="none" smtClean="0">
                <a:latin typeface="Calibri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9575"/>
            <a:ext cx="7848600" cy="758825"/>
          </a:xfrm>
        </p:spPr>
        <p:txBody>
          <a:bodyPr/>
          <a:lstStyle/>
          <a:p>
            <a:pPr marL="471488" indent="-471488" algn="r" eaLnBrk="1" hangingPunct="1"/>
            <a:r>
              <a:rPr lang="en-US" sz="3600" smtClean="0"/>
              <a:t>Immune System</a:t>
            </a:r>
          </a:p>
        </p:txBody>
      </p:sp>
      <p:pic>
        <p:nvPicPr>
          <p:cNvPr id="24579" name="Picture 2" descr="http://virapress.com/wp-content/uploads/2011/10/strenghten-immune-system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What is the function of the </a:t>
            </a:r>
            <a:r>
              <a:rPr lang="en-US" sz="4000" b="1" dirty="0" smtClean="0">
                <a:solidFill>
                  <a:schemeClr val="accent4"/>
                </a:solidFill>
              </a:rPr>
              <a:t>respiratory system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8915400" cy="4873625"/>
          </a:xfrm>
        </p:spPr>
        <p:txBody>
          <a:bodyPr/>
          <a:lstStyle/>
          <a:p>
            <a:pPr marL="471488" indent="-471488" eaLnBrk="1" hangingPunct="1"/>
            <a:r>
              <a:rPr lang="en-US" sz="3600" b="1" smtClean="0">
                <a:solidFill>
                  <a:schemeClr val="accent2"/>
                </a:solidFill>
              </a:rPr>
              <a:t>Brings oxygen into the body and gets rid of carbon dioxide</a:t>
            </a:r>
            <a:endParaRPr lang="en-US" sz="3400" smtClean="0">
              <a:solidFill>
                <a:schemeClr val="accent2"/>
              </a:solidFill>
            </a:endParaRPr>
          </a:p>
        </p:txBody>
      </p:sp>
      <p:pic>
        <p:nvPicPr>
          <p:cNvPr id="25603" name="Picture 2" descr="http://human-body.wikispaces.com/file/view/respiratory_system.jpg/89349205/respiratory_syste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0"/>
            <a:ext cx="60960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What is the function of the </a:t>
            </a:r>
            <a:r>
              <a:rPr lang="en-US" sz="4000" b="1" dirty="0" smtClean="0">
                <a:solidFill>
                  <a:schemeClr val="accent4"/>
                </a:solidFill>
              </a:rPr>
              <a:t>nervous system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1905000"/>
            <a:ext cx="4724400" cy="4873625"/>
          </a:xfrm>
        </p:spPr>
        <p:txBody>
          <a:bodyPr/>
          <a:lstStyle/>
          <a:p>
            <a:pPr marL="471488" indent="-471488" eaLnBrk="1" hangingPunct="1"/>
            <a:r>
              <a:rPr lang="en-US" sz="3600" b="1" smtClean="0">
                <a:solidFill>
                  <a:schemeClr val="accent2"/>
                </a:solidFill>
              </a:rPr>
              <a:t>Sends electrical messages from one part of the body to another</a:t>
            </a:r>
            <a:endParaRPr lang="en-US" sz="3400" smtClean="0">
              <a:solidFill>
                <a:schemeClr val="accent2"/>
              </a:solidFill>
            </a:endParaRPr>
          </a:p>
        </p:txBody>
      </p:sp>
      <p:pic>
        <p:nvPicPr>
          <p:cNvPr id="26627" name="Picture 2" descr="http://findfunfacts.appspot.com/human_body/images/nervou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97025"/>
            <a:ext cx="297180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4.bp.blogspot.com/-Yg8USyKVKz8/UFnrH2nHtiI/AAAAAAAAA8M/X6qQIPujsaI/s1600/human+Sk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654300"/>
            <a:ext cx="51816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91440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cap="none" smtClean="0">
                <a:latin typeface="Calibri" pitchFamily="34" charset="0"/>
              </a:rPr>
              <a:t>WHAT IS THE FUNCTION OF THE </a:t>
            </a:r>
            <a:r>
              <a:rPr lang="en-US" sz="4000" b="1" cap="none" smtClean="0">
                <a:solidFill>
                  <a:srgbClr val="39639D"/>
                </a:solidFill>
                <a:latin typeface="Calibri" pitchFamily="34" charset="0"/>
              </a:rPr>
              <a:t>INTEGUMENTARY SYSTEM</a:t>
            </a:r>
            <a:r>
              <a:rPr lang="en-US" sz="4000" b="1" cap="none" smtClean="0">
                <a:latin typeface="Calibri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7848600" cy="4873625"/>
          </a:xfrm>
        </p:spPr>
        <p:txBody>
          <a:bodyPr/>
          <a:lstStyle/>
          <a:p>
            <a:pPr marL="471488" indent="-471488" eaLnBrk="1" hangingPunct="1"/>
            <a:r>
              <a:rPr lang="en-US" sz="3600" b="1" smtClean="0">
                <a:solidFill>
                  <a:schemeClr val="accent2"/>
                </a:solidFill>
              </a:rPr>
              <a:t>Helps regulate body temperature and protects against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What is the function of the </a:t>
            </a:r>
            <a:r>
              <a:rPr lang="en-US" sz="4000" b="1" dirty="0" smtClean="0">
                <a:solidFill>
                  <a:schemeClr val="accent4"/>
                </a:solidFill>
              </a:rPr>
              <a:t>skeletal system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pic>
        <p:nvPicPr>
          <p:cNvPr id="28674" name="Picture 2" descr="https://encrypted-tbn2.gstatic.com/images?q=tbn:ANd9GcSpfA2ImLau_7vOuFAsj8lB31fHTmx6ynx3e6p5T7IZ6QXllw3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2743200"/>
            <a:ext cx="550545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5775"/>
            <a:ext cx="7467600" cy="487362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 Provides a framework for the body &amp; protects internal organs.</a:t>
            </a:r>
            <a:endParaRPr lang="en-US" sz="36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What is the function of the </a:t>
            </a:r>
            <a:r>
              <a:rPr lang="en-US" sz="4000" b="1" dirty="0" smtClean="0">
                <a:solidFill>
                  <a:schemeClr val="accent4"/>
                </a:solidFill>
              </a:rPr>
              <a:t>endocrine system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298575"/>
            <a:ext cx="4114800" cy="4873625"/>
          </a:xfrm>
        </p:spPr>
        <p:txBody>
          <a:bodyPr/>
          <a:lstStyle/>
          <a:p>
            <a:pPr marL="471488" indent="-471488" eaLnBrk="1" hangingPunct="1"/>
            <a:r>
              <a:rPr lang="en-US" sz="3600" b="1" smtClean="0">
                <a:solidFill>
                  <a:schemeClr val="accent2"/>
                </a:solidFill>
              </a:rPr>
              <a:t>Regulates and controls the body’s functions by making and releasing hormones</a:t>
            </a:r>
            <a:endParaRPr lang="en-US" sz="3400" smtClean="0">
              <a:solidFill>
                <a:schemeClr val="accent2"/>
              </a:solidFill>
            </a:endParaRPr>
          </a:p>
        </p:txBody>
      </p:sp>
      <p:pic>
        <p:nvPicPr>
          <p:cNvPr id="29699" name="Picture 2" descr="https://encrypted-tbn2.gstatic.com/images?q=tbn:ANd9GcQdS46UidicgFbGwBmFB_gL_2GnKFyDCeQjcQ7hB7TOLTl1-mj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1981200"/>
            <a:ext cx="46640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991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cap="none" smtClean="0"/>
              <a:t>WHAT IS THE FUNCTION OF THE </a:t>
            </a:r>
            <a:r>
              <a:rPr lang="en-US" sz="4000" b="1" cap="none" smtClean="0">
                <a:solidFill>
                  <a:srgbClr val="0000CC"/>
                </a:solidFill>
              </a:rPr>
              <a:t>DIGESTIVE SYSTEM</a:t>
            </a:r>
            <a:r>
              <a:rPr lang="en-US" sz="4000" b="1" cap="none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267200" cy="3883025"/>
          </a:xfrm>
        </p:spPr>
        <p:txBody>
          <a:bodyPr/>
          <a:lstStyle/>
          <a:p>
            <a:pPr marL="471488" indent="-471488" eaLnBrk="1" hangingPunct="1"/>
            <a:r>
              <a:rPr lang="en-US" sz="3600" b="1" smtClean="0">
                <a:solidFill>
                  <a:schemeClr val="accent2"/>
                </a:solidFill>
              </a:rPr>
              <a:t>Breaks down food into smaller molecules &amp; absorbs nutrients</a:t>
            </a:r>
            <a:endParaRPr lang="en-US" sz="3600" smtClean="0">
              <a:solidFill>
                <a:schemeClr val="accent2"/>
              </a:solidFill>
            </a:endParaRPr>
          </a:p>
        </p:txBody>
      </p:sp>
      <p:pic>
        <p:nvPicPr>
          <p:cNvPr id="30723" name="Picture 2" descr="http://3.bp.blogspot.com/_xzgXzl61KHk/S6ziidDzZnI/AAAAAAAAAB4/zr9dhYpPViI/s1600/1_82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0" y="1371600"/>
            <a:ext cx="4578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images3.wikia.nocookie.net/__cb20091227152661/cityofeternals/images/3/3c/Human_Body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47738"/>
            <a:ext cx="342900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077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What is the function of the </a:t>
            </a:r>
            <a:r>
              <a:rPr lang="en-US" sz="4000" b="1" dirty="0" smtClean="0">
                <a:solidFill>
                  <a:schemeClr val="accent4"/>
                </a:solidFill>
              </a:rPr>
              <a:t>circulatory system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060575"/>
            <a:ext cx="5105400" cy="4797425"/>
          </a:xfrm>
        </p:spPr>
        <p:txBody>
          <a:bodyPr/>
          <a:lstStyle/>
          <a:p>
            <a:pPr marL="471488" indent="-471488" eaLnBrk="1" hangingPunct="1"/>
            <a:r>
              <a:rPr lang="en-US" sz="3600" b="1" smtClean="0">
                <a:solidFill>
                  <a:srgbClr val="FF0000"/>
                </a:solidFill>
              </a:rPr>
              <a:t>Carries oxygen and nutrients to all cells in the body &amp; takes waste away from cells.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What organ system provides </a:t>
            </a:r>
            <a:r>
              <a:rPr lang="en-US" sz="4000" b="1" dirty="0" smtClean="0">
                <a:solidFill>
                  <a:srgbClr val="FF0000"/>
                </a:solidFill>
              </a:rPr>
              <a:t>a framework for the body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7467600" cy="914400"/>
          </a:xfrm>
        </p:spPr>
        <p:txBody>
          <a:bodyPr/>
          <a:lstStyle/>
          <a:p>
            <a:pPr eaLnBrk="1" hangingPunct="1"/>
            <a:r>
              <a:rPr lang="en-US" sz="3200" smtClean="0"/>
              <a:t>Skeletal System</a:t>
            </a:r>
          </a:p>
        </p:txBody>
      </p:sp>
      <p:pic>
        <p:nvPicPr>
          <p:cNvPr id="14339" name="Picture 2" descr="https://encrypted-tbn2.gstatic.com/images?q=tbn:ANd9GcSpfA2ImLau_7vOuFAsj8lB31fHTmx6ynx3e6p5T7IZ6QXllw3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2976563"/>
            <a:ext cx="550545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What is the function of the </a:t>
            </a:r>
            <a:r>
              <a:rPr lang="en-US" sz="4000" b="1" dirty="0" smtClean="0">
                <a:solidFill>
                  <a:schemeClr val="accent4"/>
                </a:solidFill>
              </a:rPr>
              <a:t>immune system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9575"/>
            <a:ext cx="7848600" cy="758825"/>
          </a:xfrm>
        </p:spPr>
        <p:txBody>
          <a:bodyPr/>
          <a:lstStyle/>
          <a:p>
            <a:pPr marL="471488" indent="-471488" algn="r" eaLnBrk="1" hangingPunct="1"/>
            <a:r>
              <a:rPr lang="en-US" sz="3600" b="1" smtClean="0">
                <a:solidFill>
                  <a:schemeClr val="accent2"/>
                </a:solidFill>
              </a:rPr>
              <a:t>Protects the body from disease</a:t>
            </a:r>
            <a:endParaRPr lang="en-US" sz="3600" smtClean="0">
              <a:solidFill>
                <a:schemeClr val="accent2"/>
              </a:solidFill>
            </a:endParaRPr>
          </a:p>
        </p:txBody>
      </p:sp>
      <p:pic>
        <p:nvPicPr>
          <p:cNvPr id="32771" name="Picture 2" descr="http://virapress.com/wp-content/uploads/2011/10/strenghten-immune-system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991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What is the function of the </a:t>
            </a:r>
            <a:r>
              <a:rPr lang="en-US" sz="4000" b="1" dirty="0" smtClean="0">
                <a:solidFill>
                  <a:schemeClr val="accent4"/>
                </a:solidFill>
              </a:rPr>
              <a:t>muscular system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447800"/>
            <a:ext cx="7848600" cy="758825"/>
          </a:xfrm>
        </p:spPr>
        <p:txBody>
          <a:bodyPr/>
          <a:lstStyle/>
          <a:p>
            <a:pPr marL="471488" indent="-471488" eaLnBrk="1" hangingPunct="1"/>
            <a:r>
              <a:rPr lang="en-US" sz="3600" b="1" smtClean="0">
                <a:solidFill>
                  <a:schemeClr val="accent2"/>
                </a:solidFill>
              </a:rPr>
              <a:t>Helps move the body</a:t>
            </a:r>
            <a:endParaRPr lang="en-US" sz="3600" smtClean="0">
              <a:solidFill>
                <a:schemeClr val="accent2"/>
              </a:solidFill>
            </a:endParaRPr>
          </a:p>
        </p:txBody>
      </p:sp>
      <p:pic>
        <p:nvPicPr>
          <p:cNvPr id="33795" name="Picture 4" descr="http://www.wallmay.net/download/view?resolution=1280x1024&amp;file=NDAwMHg0MDAwLzIwMTIwODIyL211c2N1bGFyIGh1bWFuIGJvZHkgd2hpdGUgYmFja2dyb3VuZCA0MDAweDQwMDAgd2FsbHBhcGVyX3d3dy53YWxsbWF5Lm5ldF8yMi5qcGc=&amp;name=bXVzY3VsYXJfaHVtYW5fYm9keV93aGl0ZV9iYWNrZ3JvdW5kXzQwMDB4NDAwMF93YWxscGFwZXI=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76475"/>
            <a:ext cx="57245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What is the function of the </a:t>
            </a:r>
            <a:r>
              <a:rPr lang="en-US" sz="4000" b="1" dirty="0" smtClean="0">
                <a:solidFill>
                  <a:schemeClr val="accent4"/>
                </a:solidFill>
              </a:rPr>
              <a:t>reproductive system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79575"/>
            <a:ext cx="8763000" cy="4873625"/>
          </a:xfrm>
        </p:spPr>
        <p:txBody>
          <a:bodyPr/>
          <a:lstStyle/>
          <a:p>
            <a:pPr marL="396875" indent="-396875" eaLnBrk="1" hangingPunct="1"/>
            <a:r>
              <a:rPr lang="en-US" sz="3600" b="1" smtClean="0">
                <a:solidFill>
                  <a:schemeClr val="accent2"/>
                </a:solidFill>
              </a:rPr>
              <a:t>Makes gametes (reproductive cells) &amp; is responsible for producing a new organism </a:t>
            </a:r>
            <a:endParaRPr lang="en-US" sz="3600" smtClean="0">
              <a:solidFill>
                <a:schemeClr val="accent2"/>
              </a:solidFill>
            </a:endParaRPr>
          </a:p>
        </p:txBody>
      </p:sp>
      <p:pic>
        <p:nvPicPr>
          <p:cNvPr id="34819" name="Picture 2" descr="https://encrypted-tbn2.gstatic.com/images?q=tbn:ANd9GcSpfA2ImLau_7vOuFAsj8lB31fHTmx6ynx3e6p5T7IZ6QXllw3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150" y="3509963"/>
            <a:ext cx="550545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6"/>
          <p:cNvGrpSpPr>
            <a:grpSpLocks/>
          </p:cNvGrpSpPr>
          <p:nvPr/>
        </p:nvGrpSpPr>
        <p:grpSpPr bwMode="auto">
          <a:xfrm>
            <a:off x="0" y="1600200"/>
            <a:ext cx="5181600" cy="6248400"/>
            <a:chOff x="0" y="1600200"/>
            <a:chExt cx="4469808" cy="5257800"/>
          </a:xfrm>
        </p:grpSpPr>
        <p:pic>
          <p:nvPicPr>
            <p:cNvPr id="35844" name="Picture 2" descr="http://images.tutorvista.com/content/feed/u72/body8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00200"/>
              <a:ext cx="4469808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86083" y="5409968"/>
              <a:ext cx="1981560" cy="456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991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cap="none" smtClean="0"/>
              <a:t>WHAT IS THE FUNCTION OF THE </a:t>
            </a:r>
            <a:r>
              <a:rPr lang="en-US" sz="4000" b="1" cap="none" smtClean="0">
                <a:solidFill>
                  <a:srgbClr val="0000CC"/>
                </a:solidFill>
              </a:rPr>
              <a:t>EXCRETORY SYSTEM</a:t>
            </a:r>
            <a:r>
              <a:rPr lang="en-US" sz="4000" b="1" cap="none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1524000"/>
            <a:ext cx="4191000" cy="3425825"/>
          </a:xfrm>
        </p:spPr>
        <p:txBody>
          <a:bodyPr/>
          <a:lstStyle/>
          <a:p>
            <a:pPr marL="471488" indent="-471488" eaLnBrk="1" hangingPunct="1"/>
            <a:r>
              <a:rPr lang="en-US" sz="3600" b="1" smtClean="0">
                <a:solidFill>
                  <a:schemeClr val="accent2"/>
                </a:solidFill>
              </a:rPr>
              <a:t>Removes waste products from the blood (&amp; the body)</a:t>
            </a:r>
            <a:endParaRPr lang="en-US" sz="36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What organ system </a:t>
            </a:r>
            <a:r>
              <a:rPr lang="en-US" sz="4000" b="1" dirty="0" smtClean="0">
                <a:solidFill>
                  <a:srgbClr val="FF0000"/>
                </a:solidFill>
              </a:rPr>
              <a:t>makes gametes (reproductive cells)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7467600" cy="990600"/>
          </a:xfrm>
        </p:spPr>
        <p:txBody>
          <a:bodyPr/>
          <a:lstStyle/>
          <a:p>
            <a:pPr marL="396875" indent="-396875" eaLnBrk="1" hangingPunct="1"/>
            <a:r>
              <a:rPr lang="en-US" sz="3200" smtClean="0"/>
              <a:t>Reproductive System</a:t>
            </a:r>
          </a:p>
        </p:txBody>
      </p:sp>
      <p:pic>
        <p:nvPicPr>
          <p:cNvPr id="15363" name="Picture 2" descr="https://encrypted-tbn2.gstatic.com/images?q=tbn:ANd9GcSpfA2ImLau_7vOuFAsj8lB31fHTmx6ynx3e6p5T7IZ6QXllw3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150" y="2976563"/>
            <a:ext cx="550545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228600" y="685800"/>
            <a:ext cx="86868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cap="none" smtClean="0">
                <a:latin typeface="Calibri" pitchFamily="34" charset="0"/>
              </a:rPr>
              <a:t>WHAT ORGAN SYSTEM </a:t>
            </a:r>
            <a:r>
              <a:rPr lang="en-US" sz="3600" b="1" cap="none" smtClean="0">
                <a:solidFill>
                  <a:srgbClr val="FF0000"/>
                </a:solidFill>
                <a:latin typeface="Calibri" pitchFamily="34" charset="0"/>
              </a:rPr>
              <a:t>REGULATES AND CONTROLS THE BODY’S FUNCTIONS BY MAKING AND RELEASING HORMONES</a:t>
            </a:r>
            <a:r>
              <a:rPr lang="en-US" sz="3600" b="1" cap="none" smtClean="0">
                <a:latin typeface="Calibri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0" y="2362200"/>
            <a:ext cx="4114800" cy="4873625"/>
          </a:xfrm>
        </p:spPr>
        <p:txBody>
          <a:bodyPr/>
          <a:lstStyle/>
          <a:p>
            <a:pPr marL="471488" indent="-471488" eaLnBrk="1" hangingPunct="1"/>
            <a:r>
              <a:rPr lang="en-US" sz="3600" smtClean="0"/>
              <a:t>Endocrine System</a:t>
            </a:r>
          </a:p>
        </p:txBody>
      </p:sp>
      <p:pic>
        <p:nvPicPr>
          <p:cNvPr id="16387" name="Picture 2" descr="https://encrypted-tbn2.gstatic.com/images?q=tbn:ANd9GcQdS46UidicgFbGwBmFB_gL_2GnKFyDCeQjcQ7hB7TOLTl1-mj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1981200"/>
            <a:ext cx="46640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685800"/>
            <a:ext cx="86868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cap="none" smtClean="0">
                <a:latin typeface="Calibri" pitchFamily="34" charset="0"/>
              </a:rPr>
              <a:t>WHAT ORGAN SYSTEM </a:t>
            </a:r>
            <a:r>
              <a:rPr lang="en-US" sz="4000" b="1" cap="none" smtClean="0">
                <a:solidFill>
                  <a:srgbClr val="FF0000"/>
                </a:solidFill>
                <a:latin typeface="Calibri" pitchFamily="34" charset="0"/>
              </a:rPr>
              <a:t>SENDS ELECTRICAL MESSAGES FROM ONE PART OF THE BODY TO ANOTHER</a:t>
            </a:r>
            <a:r>
              <a:rPr lang="en-US" sz="4000" b="1" cap="none" smtClean="0">
                <a:latin typeface="Calibri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2362200"/>
            <a:ext cx="4114800" cy="4873625"/>
          </a:xfrm>
        </p:spPr>
        <p:txBody>
          <a:bodyPr/>
          <a:lstStyle/>
          <a:p>
            <a:pPr marL="471488" indent="-471488" eaLnBrk="1" hangingPunct="1"/>
            <a:r>
              <a:rPr lang="en-US" sz="3400" smtClean="0"/>
              <a:t>Nervous System</a:t>
            </a:r>
          </a:p>
        </p:txBody>
      </p:sp>
      <p:pic>
        <p:nvPicPr>
          <p:cNvPr id="17411" name="Picture 2" descr="http://findfunfacts.appspot.com/human_body/images/nervou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57400"/>
            <a:ext cx="27432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76200" y="762000"/>
            <a:ext cx="86868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cap="none" smtClean="0">
                <a:latin typeface="Calibri" pitchFamily="34" charset="0"/>
              </a:rPr>
              <a:t>WHAT ORGAN SYSTEM </a:t>
            </a:r>
            <a:r>
              <a:rPr lang="en-US" sz="4000" b="1" cap="none" smtClean="0">
                <a:solidFill>
                  <a:srgbClr val="FF0000"/>
                </a:solidFill>
                <a:latin typeface="Calibri" pitchFamily="34" charset="0"/>
              </a:rPr>
              <a:t>BRINGS OXYGEN INTO THE BODY AND GETS RID OF CARBON DIOXIDE</a:t>
            </a:r>
            <a:r>
              <a:rPr lang="en-US" sz="4000" b="1" cap="none" smtClean="0">
                <a:latin typeface="Calibri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00600" y="1371600"/>
            <a:ext cx="4114800" cy="4873625"/>
          </a:xfrm>
        </p:spPr>
        <p:txBody>
          <a:bodyPr/>
          <a:lstStyle/>
          <a:p>
            <a:pPr marL="471488" indent="-471488" eaLnBrk="1" hangingPunct="1"/>
            <a:r>
              <a:rPr lang="en-US" sz="3400" smtClean="0"/>
              <a:t>Respiratory System</a:t>
            </a:r>
          </a:p>
        </p:txBody>
      </p:sp>
      <p:pic>
        <p:nvPicPr>
          <p:cNvPr id="18435" name="Picture 2" descr="http://human-body.wikispaces.com/file/view/respiratory_system.jpg/89349205/respiratory_syste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0"/>
            <a:ext cx="60960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4.bp.blogspot.com/-Yg8USyKVKz8/UFnrH2nHtiI/AAAAAAAAA8M/X6qQIPujsaI/s1600/human+Sk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36788"/>
            <a:ext cx="571500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52400" y="685800"/>
            <a:ext cx="91440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cap="none" smtClean="0">
                <a:latin typeface="Calibri" pitchFamily="34" charset="0"/>
              </a:rPr>
              <a:t>WHAT ORGAN SYSTEM </a:t>
            </a:r>
            <a:r>
              <a:rPr lang="en-US" sz="4000" b="1" u="sng" cap="none" smtClean="0">
                <a:solidFill>
                  <a:srgbClr val="FF0000"/>
                </a:solidFill>
                <a:latin typeface="Calibri" pitchFamily="34" charset="0"/>
              </a:rPr>
              <a:t>HELPS REGULATE BODY TEMPERATURE</a:t>
            </a:r>
            <a:r>
              <a:rPr lang="en-US" sz="4000" b="1" cap="none" smtClean="0">
                <a:latin typeface="Calibri" pitchFamily="34" charset="0"/>
              </a:rPr>
              <a:t> </a:t>
            </a:r>
            <a:r>
              <a:rPr lang="en-US" sz="4000" b="1" cap="none" smtClean="0">
                <a:solidFill>
                  <a:srgbClr val="FF0000"/>
                </a:solidFill>
                <a:latin typeface="Calibri" pitchFamily="34" charset="0"/>
              </a:rPr>
              <a:t>AND</a:t>
            </a:r>
            <a:r>
              <a:rPr lang="en-US" sz="4000" b="1" cap="none" smtClean="0">
                <a:latin typeface="Calibri" pitchFamily="34" charset="0"/>
              </a:rPr>
              <a:t> </a:t>
            </a:r>
            <a:r>
              <a:rPr lang="en-US" sz="4000" b="1" cap="none" smtClean="0">
                <a:solidFill>
                  <a:srgbClr val="FF0000"/>
                </a:solidFill>
                <a:latin typeface="Calibri" pitchFamily="34" charset="0"/>
              </a:rPr>
              <a:t>PROTECTS AGAINST INFECTION</a:t>
            </a:r>
            <a:r>
              <a:rPr lang="en-US" sz="4000" b="1" cap="none" smtClean="0">
                <a:latin typeface="Calibri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4375"/>
            <a:ext cx="7848600" cy="4873625"/>
          </a:xfrm>
        </p:spPr>
        <p:txBody>
          <a:bodyPr/>
          <a:lstStyle/>
          <a:p>
            <a:pPr marL="471488" indent="-471488" eaLnBrk="1" hangingPunct="1"/>
            <a:r>
              <a:rPr lang="en-US" sz="3400" smtClean="0"/>
              <a:t>Integumentary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images3.wikia.nocookie.net/__cb20091227152661/cityofeternals/images/3/3c/Human_Body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23938"/>
            <a:ext cx="342900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152400" y="762000"/>
            <a:ext cx="80772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cap="none" smtClean="0">
                <a:latin typeface="Calibri" pitchFamily="34" charset="0"/>
              </a:rPr>
              <a:t>WHAT ORGAN SYSTEM </a:t>
            </a:r>
            <a:r>
              <a:rPr lang="en-US" sz="4000" b="1" cap="none" smtClean="0">
                <a:solidFill>
                  <a:srgbClr val="FF0000"/>
                </a:solidFill>
                <a:latin typeface="Calibri" pitchFamily="34" charset="0"/>
              </a:rPr>
              <a:t>HELPS CARRY OXYGEN AND NUTRIENTS TO ALL CELLS IN THE BODY</a:t>
            </a:r>
            <a:r>
              <a:rPr lang="en-US" sz="4000" b="1" cap="none" smtClean="0">
                <a:latin typeface="Calibri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060575"/>
            <a:ext cx="7848600" cy="758825"/>
          </a:xfrm>
        </p:spPr>
        <p:txBody>
          <a:bodyPr/>
          <a:lstStyle/>
          <a:p>
            <a:pPr marL="471488" indent="-471488" eaLnBrk="1" hangingPunct="1"/>
            <a:r>
              <a:rPr lang="en-US" sz="3600" smtClean="0"/>
              <a:t>Circulatory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077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What organ system </a:t>
            </a:r>
            <a:r>
              <a:rPr lang="en-US" sz="4000" b="1" dirty="0" smtClean="0">
                <a:solidFill>
                  <a:srgbClr val="FF0000"/>
                </a:solidFill>
              </a:rPr>
              <a:t>helps move the body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603375"/>
            <a:ext cx="7848600" cy="758825"/>
          </a:xfrm>
        </p:spPr>
        <p:txBody>
          <a:bodyPr/>
          <a:lstStyle/>
          <a:p>
            <a:pPr marL="471488" indent="-471488" eaLnBrk="1" hangingPunct="1"/>
            <a:r>
              <a:rPr lang="en-US" sz="3600" smtClean="0"/>
              <a:t>Muscular System</a:t>
            </a:r>
          </a:p>
        </p:txBody>
      </p:sp>
      <p:pic>
        <p:nvPicPr>
          <p:cNvPr id="21507" name="Picture 4" descr="http://www.wallmay.net/download/view?resolution=1280x1024&amp;file=NDAwMHg0MDAwLzIwMTIwODIyL211c2N1bGFyIGh1bWFuIGJvZHkgd2hpdGUgYmFja2dyb3VuZCA0MDAweDQwMDAgd2FsbHBhcGVyX3d3dy53YWxsbWF5Lm5ldF8yMi5qcGc=&amp;name=bXVzY3VsYXJfaHVtYW5fYm9keV93aGl0ZV9iYWNrZ3JvdW5kXzQwMDB4NDAwMF93YWxscGFwZXI=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76475"/>
            <a:ext cx="57245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</TotalTime>
  <Words>332</Words>
  <Application>Microsoft Office PowerPoint</Application>
  <PresentationFormat>On-screen Show (4:3)</PresentationFormat>
  <Paragraphs>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Century Schoolbook</vt:lpstr>
      <vt:lpstr>Wingdings</vt:lpstr>
      <vt:lpstr>Wingdings 2</vt:lpstr>
      <vt:lpstr>Calibri</vt:lpstr>
      <vt:lpstr>Oriel</vt:lpstr>
      <vt:lpstr>Oriel</vt:lpstr>
      <vt:lpstr>Oriel</vt:lpstr>
      <vt:lpstr>Oriel</vt:lpstr>
      <vt:lpstr>Oriel</vt:lpstr>
      <vt:lpstr>Oriel</vt:lpstr>
      <vt:lpstr>Oriel</vt:lpstr>
      <vt:lpstr>ORGAN SYSTEMS REVIEW</vt:lpstr>
      <vt:lpstr>WHAT ORGAN SYSTEM PROVIDES A FRAMEWORK FOR THE BODY?</vt:lpstr>
      <vt:lpstr>WHAT ORGAN SYSTEM MAKES GAMETES (REPRODUCTIVE CELLS)?</vt:lpstr>
      <vt:lpstr>WHAT ORGAN SYSTEM REGULATES AND CONTROLS THE BODY’S FUNCTIONS BY MAKING AND RELEASING HORMONES?</vt:lpstr>
      <vt:lpstr>WHAT ORGAN SYSTEM SENDS ELECTRICAL MESSAGES FROM ONE PART OF THE BODY TO ANOTHER?</vt:lpstr>
      <vt:lpstr>WHAT ORGAN SYSTEM BRINGS OXYGEN INTO THE BODY AND GETS RID OF CARBON DIOXIDE?</vt:lpstr>
      <vt:lpstr>WHAT ORGAN SYSTEM HELPS REGULATE BODY TEMPERATURE AND PROTECTS AGAINST INFECTION?</vt:lpstr>
      <vt:lpstr>WHAT ORGAN SYSTEM HELPS CARRY OXYGEN AND NUTRIENTS TO ALL CELLS IN THE BODY?</vt:lpstr>
      <vt:lpstr>WHAT ORGAN SYSTEM HELPS MOVE THE BODY?</vt:lpstr>
      <vt:lpstr>WHAT ORGAN SYSTEM BREAKS DOWN FOOD INTO SMALLER MOLECULES &amp; ABSORBS NUTRIENTS?</vt:lpstr>
      <vt:lpstr>WHAT ORGAN SYSTEM REMOVES WASTE PRODUCTS FROM THE BLOOD?</vt:lpstr>
      <vt:lpstr>WHAT ORGAN SYSTEM PROTECTS THE BODY FROM DISEASE?</vt:lpstr>
      <vt:lpstr>WHAT IS THE FUNCTION OF THE RESPIRATORY SYSTEM?</vt:lpstr>
      <vt:lpstr>WHAT IS THE FUNCTION OF THE NERVOUS SYSTEM?</vt:lpstr>
      <vt:lpstr>WHAT IS THE FUNCTION OF THE INTEGUMENTARY SYSTEM?</vt:lpstr>
      <vt:lpstr>WHAT IS THE FUNCTION OF THE SKELETAL SYSTEM?</vt:lpstr>
      <vt:lpstr>WHAT IS THE FUNCTION OF THE ENDOCRINE SYSTEM?</vt:lpstr>
      <vt:lpstr>WHAT IS THE FUNCTION OF THE DIGESTIVE SYSTEM?</vt:lpstr>
      <vt:lpstr>WHAT IS THE FUNCTION OF THE CIRCULATORY SYSTEM?</vt:lpstr>
      <vt:lpstr>WHAT IS THE FUNCTION OF THE IMMUNE SYSTEM?</vt:lpstr>
      <vt:lpstr>WHAT IS THE FUNCTION OF THE MUSCULAR SYSTEM?</vt:lpstr>
      <vt:lpstr>WHAT IS THE FUNCTION OF THE REPRODUCTIVE SYSTEM?</vt:lpstr>
      <vt:lpstr>WHAT IS THE FUNCTION OF THE EXCRETORY SYSTEM?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 Systems Review</dc:title>
  <dc:creator>Jessica Mitchell</dc:creator>
  <cp:lastModifiedBy>Information Services</cp:lastModifiedBy>
  <cp:revision>21</cp:revision>
  <dcterms:created xsi:type="dcterms:W3CDTF">2013-04-07T23:05:47Z</dcterms:created>
  <dcterms:modified xsi:type="dcterms:W3CDTF">2013-04-09T17:55:47Z</dcterms:modified>
</cp:coreProperties>
</file>